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0" r:id="rId3"/>
    <p:sldId id="291" r:id="rId4"/>
    <p:sldId id="263" r:id="rId5"/>
    <p:sldId id="278" r:id="rId6"/>
    <p:sldId id="279" r:id="rId7"/>
    <p:sldId id="267" r:id="rId8"/>
    <p:sldId id="290" r:id="rId9"/>
    <p:sldId id="284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7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A32166E2-7E4E-4C08-91D5-F54B48F68186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B0C7D325-64CD-4A5C-8AAE-7DF0C465F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37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51" cy="462349"/>
          </a:xfrm>
          <a:prstGeom prst="rect">
            <a:avLst/>
          </a:prstGeom>
        </p:spPr>
        <p:txBody>
          <a:bodyPr vert="horz" lIns="89419" tIns="44710" rIns="89419" bIns="44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8" y="0"/>
            <a:ext cx="3011750" cy="462349"/>
          </a:xfrm>
          <a:prstGeom prst="rect">
            <a:avLst/>
          </a:prstGeom>
        </p:spPr>
        <p:txBody>
          <a:bodyPr vert="horz" lIns="89419" tIns="44710" rIns="89419" bIns="44710" rtlCol="0"/>
          <a:lstStyle>
            <a:lvl1pPr algn="r">
              <a:defRPr sz="1200"/>
            </a:lvl1pPr>
          </a:lstStyle>
          <a:p>
            <a:fld id="{D508DEC0-6491-4E84-95AF-FAD05CA2510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19" tIns="44710" rIns="89419" bIns="44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44" y="4386863"/>
            <a:ext cx="5560987" cy="4156467"/>
          </a:xfrm>
          <a:prstGeom prst="rect">
            <a:avLst/>
          </a:prstGeom>
        </p:spPr>
        <p:txBody>
          <a:bodyPr vert="horz" lIns="89419" tIns="44710" rIns="89419" bIns="447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170"/>
            <a:ext cx="3011751" cy="462348"/>
          </a:xfrm>
          <a:prstGeom prst="rect">
            <a:avLst/>
          </a:prstGeom>
        </p:spPr>
        <p:txBody>
          <a:bodyPr vert="horz" lIns="89419" tIns="44710" rIns="89419" bIns="44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8" y="8772170"/>
            <a:ext cx="3011750" cy="462348"/>
          </a:xfrm>
          <a:prstGeom prst="rect">
            <a:avLst/>
          </a:prstGeom>
        </p:spPr>
        <p:txBody>
          <a:bodyPr vert="horz" lIns="89419" tIns="44710" rIns="89419" bIns="44710" rtlCol="0" anchor="b"/>
          <a:lstStyle>
            <a:lvl1pPr algn="r">
              <a:defRPr sz="1200"/>
            </a:lvl1pPr>
          </a:lstStyle>
          <a:p>
            <a:fld id="{8094A728-08AB-412E-9F2E-E1D61E3E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6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A728-08AB-412E-9F2E-E1D61E3EE2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62B8-AD19-41BC-8166-5A23AC5091A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575890-EDFA-49E1-8497-46D875F17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62B8-AD19-41BC-8166-5A23AC5091A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5890-EDFA-49E1-8497-46D875F17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575890-EDFA-49E1-8497-46D875F17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62B8-AD19-41BC-8166-5A23AC5091A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62B8-AD19-41BC-8166-5A23AC5091A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575890-EDFA-49E1-8497-46D875F17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62B8-AD19-41BC-8166-5A23AC5091A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575890-EDFA-49E1-8497-46D875F17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25862B8-AD19-41BC-8166-5A23AC5091A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5890-EDFA-49E1-8497-46D875F17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62B8-AD19-41BC-8166-5A23AC5091A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575890-EDFA-49E1-8497-46D875F17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build="p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62B8-AD19-41BC-8166-5A23AC5091A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575890-EDFA-49E1-8497-46D875F17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62B8-AD19-41BC-8166-5A23AC5091A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575890-EDFA-49E1-8497-46D875F17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575890-EDFA-49E1-8497-46D875F17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62B8-AD19-41BC-8166-5A23AC5091A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575890-EDFA-49E1-8497-46D875F17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25862B8-AD19-41BC-8166-5A23AC5091A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25862B8-AD19-41BC-8166-5A23AC5091AD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575890-EDFA-49E1-8497-46D875F17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Does ‘progress’ benefit society?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Urbanization</a:t>
            </a:r>
            <a:endParaRPr lang="en-US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rapid growth of cities</a:t>
            </a:r>
          </a:p>
          <a:p>
            <a:r>
              <a:rPr lang="en-US" dirty="0" smtClean="0"/>
              <a:t>During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century, America saw Urbanization across the country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5638800" cy="265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5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3" y="152400"/>
            <a:ext cx="915188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8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Factories need workers</a:t>
            </a:r>
          </a:p>
          <a:p>
            <a:pPr lvl="1"/>
            <a:r>
              <a:rPr lang="en-US" dirty="0" smtClean="0"/>
              <a:t>Unskilled workers</a:t>
            </a:r>
          </a:p>
          <a:p>
            <a:pPr lvl="1"/>
            <a:r>
              <a:rPr lang="en-US" dirty="0" smtClean="0"/>
              <a:t>Cheap living</a:t>
            </a:r>
          </a:p>
          <a:p>
            <a:r>
              <a:rPr lang="en-US" dirty="0" smtClean="0"/>
              <a:t>Convenient</a:t>
            </a:r>
          </a:p>
          <a:p>
            <a:pPr lvl="1"/>
            <a:r>
              <a:rPr lang="en-US" dirty="0" smtClean="0"/>
              <a:t>Near work</a:t>
            </a:r>
            <a:endParaRPr lang="en-US" dirty="0"/>
          </a:p>
          <a:p>
            <a:r>
              <a:rPr lang="en-US" dirty="0" smtClean="0"/>
              <a:t>For immigrants especially, this was important because they could form communities with people who shared their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152400"/>
            <a:ext cx="7315200" cy="730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95600" y="1295400"/>
            <a:ext cx="1752600" cy="457200"/>
          </a:xfrm>
          <a:prstGeom prst="rect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2514600"/>
            <a:ext cx="1066800" cy="457200"/>
          </a:xfrm>
          <a:prstGeom prst="rect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981200"/>
            <a:ext cx="685800" cy="228600"/>
          </a:xfrm>
          <a:prstGeom prst="rect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4495800"/>
            <a:ext cx="381000" cy="457200"/>
          </a:xfrm>
          <a:prstGeom prst="rect">
            <a:avLst/>
          </a:prstGeom>
          <a:noFill/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nement of 1863, for twelve families on each flat"/>
          <p:cNvPicPr>
            <a:picLocks noChangeAspect="1" noChangeArrowheads="1"/>
          </p:cNvPicPr>
          <p:nvPr/>
        </p:nvPicPr>
        <p:blipFill>
          <a:blip r:embed="rId2" cstate="print"/>
          <a:srcRect b="34156"/>
          <a:stretch>
            <a:fillRect/>
          </a:stretch>
        </p:blipFill>
        <p:spPr bwMode="auto">
          <a:xfrm rot="5400000">
            <a:off x="1181101" y="-571501"/>
            <a:ext cx="6629399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enement of 1863, for twelve families on each flat"/>
          <p:cNvPicPr>
            <a:picLocks noChangeAspect="1" noChangeArrowheads="1"/>
          </p:cNvPicPr>
          <p:nvPr/>
        </p:nvPicPr>
        <p:blipFill>
          <a:blip r:embed="rId2" cstate="print"/>
          <a:srcRect l="1149" t="68313"/>
          <a:stretch>
            <a:fillRect/>
          </a:stretch>
        </p:blipFill>
        <p:spPr bwMode="auto">
          <a:xfrm>
            <a:off x="1524000" y="4343400"/>
            <a:ext cx="5353049" cy="239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Jacob Riis: “How the Other Half Lives”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Photographed and described poverty, disease, and crime that affect immigrant neighborhood in New York City.</a:t>
            </a:r>
            <a:endParaRPr lang="en-US" dirty="0"/>
          </a:p>
        </p:txBody>
      </p:sp>
      <p:pic>
        <p:nvPicPr>
          <p:cNvPr id="2050" name="Picture 2" descr="http://upload.wikimedia.org/wikipedia/commons/thumb/2/2d/Jacob_Riis_2.jpg/431px-Jacob_Rii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064" y="2831144"/>
            <a:ext cx="2895600" cy="4026856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e/eb/How_the_Other_Half_Lives_front_co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3212374"/>
            <a:ext cx="2133600" cy="337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MT Lt" pitchFamily="18" charset="0"/>
              </a:rPr>
              <a:t>Directions</a:t>
            </a:r>
            <a:endParaRPr lang="en-US" dirty="0">
              <a:latin typeface="Albertus MT Lt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Create a caption for each of the photographs shown</a:t>
            </a:r>
          </a:p>
          <a:p>
            <a:pPr eaLnBrk="1" hangingPunct="1"/>
            <a:r>
              <a:rPr lang="en-US" dirty="0" smtClean="0"/>
              <a:t>Include:</a:t>
            </a:r>
          </a:p>
          <a:p>
            <a:pPr lvl="1" eaLnBrk="1" hangingPunct="1"/>
            <a:r>
              <a:rPr lang="en-US" dirty="0" smtClean="0"/>
              <a:t>Who do you think is in the photo?</a:t>
            </a:r>
          </a:p>
          <a:p>
            <a:pPr lvl="1" eaLnBrk="1" hangingPunct="1"/>
            <a:r>
              <a:rPr lang="en-US" dirty="0" smtClean="0"/>
              <a:t>Where are they?</a:t>
            </a:r>
          </a:p>
          <a:p>
            <a:pPr lvl="1" eaLnBrk="1" hangingPunct="1"/>
            <a:r>
              <a:rPr lang="en-US" dirty="0" smtClean="0"/>
              <a:t>What are they doing?</a:t>
            </a:r>
          </a:p>
          <a:p>
            <a:pPr lvl="1" eaLnBrk="1" hangingPunct="1"/>
            <a:r>
              <a:rPr lang="en-US" dirty="0" smtClean="0"/>
              <a:t>When was the photo taken?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94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091"/>
            <a:ext cx="5372100" cy="665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8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538</TotalTime>
  <Words>122</Words>
  <Application>Microsoft Office PowerPoint</Application>
  <PresentationFormat>On-screen Show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Urbanization</vt:lpstr>
      <vt:lpstr>Urbanization</vt:lpstr>
      <vt:lpstr>PowerPoint Presentation</vt:lpstr>
      <vt:lpstr>Why Cities?</vt:lpstr>
      <vt:lpstr>PowerPoint Presentation</vt:lpstr>
      <vt:lpstr>PowerPoint Presentation</vt:lpstr>
      <vt:lpstr>Jacob Riis: “How the Other Half Lives”</vt:lpstr>
      <vt:lpstr>Directions</vt:lpstr>
      <vt:lpstr>PowerPoint Presentation</vt:lpstr>
    </vt:vector>
  </TitlesOfParts>
  <Company>District 120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and Urbanization</dc:title>
  <dc:creator>mschaefer</dc:creator>
  <cp:lastModifiedBy>Patrick Gaughan</cp:lastModifiedBy>
  <cp:revision>39</cp:revision>
  <cp:lastPrinted>2014-03-30T19:27:59Z</cp:lastPrinted>
  <dcterms:created xsi:type="dcterms:W3CDTF">2010-02-16T19:53:59Z</dcterms:created>
  <dcterms:modified xsi:type="dcterms:W3CDTF">2015-03-19T11:32:30Z</dcterms:modified>
</cp:coreProperties>
</file>